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  <a:srgbClr val="FA7850"/>
    <a:srgbClr val="D0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0" y="304800"/>
            <a:ext cx="2895600" cy="3295650"/>
          </a:xfrm>
        </p:spPr>
        <p:txBody>
          <a:bodyPr/>
          <a:lstStyle/>
          <a:p>
            <a:r>
              <a:rPr lang="en-AU" dirty="0" smtClean="0"/>
              <a:t>By Patricia Larkin.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3810000"/>
            <a:ext cx="2133600" cy="1752600"/>
          </a:xfrm>
        </p:spPr>
        <p:txBody>
          <a:bodyPr/>
          <a:lstStyle/>
          <a:p>
            <a:r>
              <a:rPr lang="en-AU" dirty="0" smtClean="0"/>
              <a:t>Pictures by Scott Nash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13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8131" y="0"/>
            <a:ext cx="5314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0"/>
            <a:ext cx="5307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3">
                <a:lumMod val="60000"/>
                <a:lumOff val="40000"/>
              </a:schemeClr>
            </a:gs>
            <a:gs pos="79000">
              <a:srgbClr val="85C2FF"/>
            </a:gs>
            <a:gs pos="89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501" y="0"/>
            <a:ext cx="647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0"/>
            <a:ext cx="67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0480"/>
            <a:ext cx="9144000" cy="6827520"/>
            <a:chOff x="0" y="30481"/>
            <a:chExt cx="10180320" cy="68275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0481"/>
              <a:ext cx="5272029" cy="68275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5829" y="30481"/>
              <a:ext cx="4984491" cy="682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9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" y="0"/>
            <a:ext cx="9128760" cy="6858000"/>
            <a:chOff x="228600" y="-30480"/>
            <a:chExt cx="10165080" cy="68732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" y="-15240"/>
              <a:ext cx="5210058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4000" y="-30480"/>
              <a:ext cx="505968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2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1034796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13062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57800" y="0"/>
              <a:ext cx="509016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6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289560" y="0"/>
            <a:chExt cx="993618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560" y="0"/>
              <a:ext cx="5144255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600" y="0"/>
              <a:ext cx="5425148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13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5240"/>
            <a:ext cx="9144000" cy="6949440"/>
            <a:chOff x="243840" y="0"/>
            <a:chExt cx="1008888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840" y="0"/>
              <a:ext cx="5169222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81600" y="13126"/>
              <a:ext cx="5151120" cy="6844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0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7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" y="0"/>
            <a:ext cx="9113520" cy="6857999"/>
            <a:chOff x="-15240" y="0"/>
            <a:chExt cx="10908153" cy="68884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240" y="30480"/>
              <a:ext cx="5403020" cy="6858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300" y="0"/>
              <a:ext cx="5535613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61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0"/>
            <a:ext cx="673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56690"/>
            <a:ext cx="9237057" cy="69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4225" y="0"/>
            <a:ext cx="5293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" y="30480"/>
            <a:ext cx="438912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4840" y="30480"/>
            <a:ext cx="469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1018032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231507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1507" y="0"/>
              <a:ext cx="4948813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7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6200"/>
            <a:ext cx="9144000" cy="6705600"/>
            <a:chOff x="472440" y="30480"/>
            <a:chExt cx="1004316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440" y="30480"/>
              <a:ext cx="4950978" cy="68275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8761" y="30480"/>
              <a:ext cx="519684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0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" y="0"/>
            <a:ext cx="9113520" cy="6858000"/>
            <a:chOff x="182880" y="45720"/>
            <a:chExt cx="1025652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880" y="45720"/>
              <a:ext cx="5250935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3815" y="45720"/>
              <a:ext cx="5005585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215" y="0"/>
            <a:ext cx="9130785" cy="6858000"/>
            <a:chOff x="487680" y="0"/>
            <a:chExt cx="1002792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680" y="0"/>
              <a:ext cx="4935738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7215" y="0"/>
              <a:ext cx="5168385" cy="6842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4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By Patricia Larkin.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Patricia Larkin.</dc:title>
  <dc:creator>Acer</dc:creator>
  <cp:lastModifiedBy>Acer</cp:lastModifiedBy>
  <cp:revision>10</cp:revision>
  <dcterms:created xsi:type="dcterms:W3CDTF">2006-08-16T00:00:00Z</dcterms:created>
  <dcterms:modified xsi:type="dcterms:W3CDTF">2013-07-16T04:38:36Z</dcterms:modified>
</cp:coreProperties>
</file>