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4FD7F"/>
    <a:srgbClr val="F6FBE5"/>
    <a:srgbClr val="EDF6DA"/>
    <a:srgbClr val="F4AAFC"/>
    <a:srgbClr val="C4FB81"/>
    <a:srgbClr val="CCFF33"/>
    <a:srgbClr val="FFE285"/>
    <a:srgbClr val="F3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850" autoAdjust="0"/>
  </p:normalViewPr>
  <p:slideViewPr>
    <p:cSldViewPr>
      <p:cViewPr varScale="1">
        <p:scale>
          <a:sx n="32" d="100"/>
          <a:sy n="32" d="100"/>
        </p:scale>
        <p:origin x="-179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CD11-5913-4C99-9A95-937D62C3D360}" type="datetimeFigureOut">
              <a:rPr lang="en-AU" smtClean="0"/>
              <a:t>16/07/2013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C9D70-8EF7-4223-AC87-7B4409A72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44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Cora was a little girl who loved music – </a:t>
            </a:r>
          </a:p>
          <a:p>
            <a:r>
              <a:rPr lang="en-AU" dirty="0" smtClean="0"/>
              <a:t>Not</a:t>
            </a:r>
            <a:r>
              <a:rPr lang="en-AU" baseline="0" dirty="0" smtClean="0"/>
              <a:t> the kind of music you or I love, although she did enjoy a good piano recital.</a:t>
            </a:r>
          </a:p>
          <a:p>
            <a:r>
              <a:rPr lang="en-AU" baseline="0" dirty="0" smtClean="0"/>
              <a:t>Instead, Cora loved the music she heard all around her every day.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358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Still, nothing could stop Cora from TAPPING, CLAPPING, and SNAPPING. She tried to keep the music</a:t>
            </a:r>
            <a:r>
              <a:rPr lang="en-AU" baseline="0" dirty="0" smtClean="0"/>
              <a:t> to herself, but it was hard.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646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Then one day, Cora’s mommy</a:t>
            </a:r>
            <a:r>
              <a:rPr lang="en-AU" baseline="0" dirty="0" smtClean="0"/>
              <a:t> brought a baby sister home from the hospital. Cora couldn’t believe how tiny she was! All she did was sleep, eat, cry, sleep, eat, cry.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00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And she cried a lot.</a:t>
            </a:r>
            <a:r>
              <a:rPr lang="en-AU" baseline="0" dirty="0" smtClean="0"/>
              <a:t> She cried in the morning.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08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She cried in the evening. She cried all night.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789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Cora tried to concentrate on her music, but it was hard to do. The crying drowned out all the usual noises in her house.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19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She complained to her mother. “Babies cry,” her mother said. “You just have to get used to it.”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08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She complained to her father. “Try to ignore it,” he said.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789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Cora sat on her bed and pouted. She tried to hum a tune, but it wasn’t easy. She couldn’t hear anything but</a:t>
            </a:r>
            <a:r>
              <a:rPr lang="en-AU" baseline="0" dirty="0" smtClean="0"/>
              <a:t> “WAH </a:t>
            </a:r>
            <a:r>
              <a:rPr lang="en-AU" baseline="0" dirty="0" err="1" smtClean="0"/>
              <a:t>WAH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WAH</a:t>
            </a:r>
            <a:r>
              <a:rPr lang="en-AU" baseline="0" dirty="0" smtClean="0"/>
              <a:t>!” over and over again.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751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Finally,</a:t>
            </a:r>
            <a:r>
              <a:rPr lang="en-AU" baseline="0" dirty="0" smtClean="0"/>
              <a:t> she got up and went into her sister’s room.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06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“For a little baby, you make a big noise,” she scolded. “Why can’t you just be quiet?”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26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She loved to TAP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TAP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TAP</a:t>
            </a:r>
            <a:r>
              <a:rPr lang="en-AU" baseline="0" dirty="0" smtClean="0"/>
              <a:t> her feet to the PAT </a:t>
            </a:r>
            <a:r>
              <a:rPr lang="en-AU" baseline="0" dirty="0" err="1" smtClean="0"/>
              <a:t>PAT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PAT</a:t>
            </a:r>
            <a:r>
              <a:rPr lang="en-AU" baseline="0" dirty="0" smtClean="0"/>
              <a:t> of rain on her bedroom window.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430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Her sister</a:t>
            </a:r>
            <a:r>
              <a:rPr lang="en-AU" baseline="0" dirty="0" smtClean="0"/>
              <a:t> stopped crying, looked at Cora, and started crying again.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491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WAH </a:t>
            </a:r>
            <a:r>
              <a:rPr lang="en-AU" dirty="0" err="1" smtClean="0"/>
              <a:t>WAH</a:t>
            </a:r>
            <a:r>
              <a:rPr lang="en-AU" dirty="0" smtClean="0"/>
              <a:t> </a:t>
            </a:r>
            <a:r>
              <a:rPr lang="en-AU" dirty="0" err="1" smtClean="0"/>
              <a:t>WAH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406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Cora turned to leave the roo, but then suddenly she stopped. She listened carefully. </a:t>
            </a:r>
            <a:r>
              <a:rPr lang="en-AU" i="1" dirty="0" smtClean="0"/>
              <a:t>Could it be?</a:t>
            </a:r>
            <a:r>
              <a:rPr lang="en-AU" i="1" baseline="0" dirty="0" smtClean="0"/>
              <a:t> </a:t>
            </a:r>
            <a:r>
              <a:rPr lang="en-AU" baseline="0" dirty="0" smtClean="0"/>
              <a:t>She wondered. </a:t>
            </a:r>
            <a:r>
              <a:rPr lang="en-AU" i="1" baseline="0" dirty="0" smtClean="0"/>
              <a:t>Was it possible?</a:t>
            </a: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170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WAH!</a:t>
            </a:r>
            <a:r>
              <a:rPr lang="en-AU" baseline="0" dirty="0" smtClean="0"/>
              <a:t> WAH! WAH! Could her sister’s crying actually sound like music?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82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Cora had to admit the crying had a rhythm to it. WAH! WAH! WAH! </a:t>
            </a:r>
          </a:p>
          <a:p>
            <a:r>
              <a:rPr lang="en-AU" dirty="0" smtClean="0"/>
              <a:t>Before she knew it, Cora began to TAP! TAP! TAP! Her feet on the floor.</a:t>
            </a:r>
            <a:r>
              <a:rPr lang="en-AU" baseline="0" dirty="0" smtClean="0"/>
              <a:t> </a:t>
            </a:r>
          </a:p>
          <a:p>
            <a:r>
              <a:rPr lang="en-AU" dirty="0" smtClean="0"/>
              <a:t>She started to SNAP! SNAP! SNAP! her fingers.</a:t>
            </a:r>
          </a:p>
          <a:p>
            <a:r>
              <a:rPr lang="en-AU" dirty="0" smtClean="0"/>
              <a:t>And</a:t>
            </a:r>
            <a:r>
              <a:rPr lang="en-AU" baseline="0" dirty="0" smtClean="0"/>
              <a:t> she HUMMED a soft tune. Then she HUMMED a little louder.</a:t>
            </a:r>
          </a:p>
          <a:p>
            <a:r>
              <a:rPr lang="en-AU" baseline="0" dirty="0" smtClean="0"/>
              <a:t>Soon she was TAPPING, SNAPPING, and HUING with gusto.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621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Then something amazing happened.</a:t>
            </a:r>
          </a:p>
          <a:p>
            <a:r>
              <a:rPr lang="en-AU" dirty="0" smtClean="0"/>
              <a:t>Cora’s sister stopped crying.</a:t>
            </a:r>
          </a:p>
          <a:p>
            <a:r>
              <a:rPr lang="en-AU" dirty="0" smtClean="0"/>
              <a:t>She</a:t>
            </a:r>
            <a:r>
              <a:rPr lang="en-AU" baseline="0" dirty="0" smtClean="0"/>
              <a:t> watched Cora with fascination.</a:t>
            </a:r>
          </a:p>
          <a:p>
            <a:r>
              <a:rPr lang="en-AU" baseline="0" dirty="0" smtClean="0"/>
              <a:t>Slowly, she began to smile.</a:t>
            </a:r>
          </a:p>
          <a:p>
            <a:r>
              <a:rPr lang="en-AU" baseline="0" dirty="0" smtClean="0"/>
              <a:t>Then she began to GIGGLE and WIGGLE.</a:t>
            </a:r>
          </a:p>
          <a:p>
            <a:r>
              <a:rPr lang="en-AU" baseline="0" dirty="0" smtClean="0"/>
              <a:t>She kicked her feet and waved her arms.</a:t>
            </a:r>
          </a:p>
          <a:p>
            <a:r>
              <a:rPr lang="en-AU" baseline="0" dirty="0" smtClean="0"/>
              <a:t>She SQUIRMED with delight and squealed with joy.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859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And Cora smile a giant smile because she knew right then that she had finally found someone who appreciated her music as much as she did.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141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With all the COOING and GIGGLING, Cora didn’t just have a new baby sister...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059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SHE HAD A BAND.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58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She loved to hum along to the low BUZZZZ of the refrigerator.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88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DRUM </a:t>
            </a:r>
            <a:r>
              <a:rPr lang="en-AU" dirty="0" err="1" smtClean="0"/>
              <a:t>DRUM</a:t>
            </a:r>
            <a:r>
              <a:rPr lang="en-AU" dirty="0" smtClean="0"/>
              <a:t> </a:t>
            </a:r>
            <a:r>
              <a:rPr lang="en-AU" dirty="0" err="1" smtClean="0"/>
              <a:t>DRUM</a:t>
            </a:r>
            <a:r>
              <a:rPr lang="en-AU" dirty="0" smtClean="0"/>
              <a:t> went her fingers</a:t>
            </a:r>
            <a:r>
              <a:rPr lang="en-AU" baseline="0" dirty="0" smtClean="0"/>
              <a:t> on her knees while she sat in the car.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56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CLICK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CLICK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CLICK</a:t>
            </a:r>
            <a:r>
              <a:rPr lang="en-AU" baseline="0" dirty="0" smtClean="0"/>
              <a:t> went her tongue on the roof of her mouth as she listened to the thumping beat of the clothes dryer.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62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Cora couldn’t imagine a life without music or drumming or clicking, but plenty of people around her could. When</a:t>
            </a:r>
            <a:r>
              <a:rPr lang="en-AU" baseline="0" dirty="0" smtClean="0"/>
              <a:t> she SPLISH-SPLASHED her feet to the beat in the bathtub, she sometimes SPLISH-SPLASHED water all over the bathroom.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46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“let’s keep the water inside the tub,” her mother would sigh.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When</a:t>
            </a:r>
            <a:r>
              <a:rPr lang="en-AU" baseline="0" dirty="0" smtClean="0"/>
              <a:t> the tapping of her feet on the kitchen floor distracted her father from reading his paper, he would say, “Cora, please keep quiet.”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10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At soccer practice,</a:t>
            </a:r>
            <a:r>
              <a:rPr lang="en-AU" baseline="0" dirty="0" smtClean="0"/>
              <a:t> she would puff her cheeks in and out with the rhythm of sneakered feet as they </a:t>
            </a:r>
            <a:r>
              <a:rPr lang="en-AU" baseline="0" dirty="0" err="1" smtClean="0"/>
              <a:t>swooshed</a:t>
            </a:r>
            <a:r>
              <a:rPr lang="en-AU" baseline="0" dirty="0" smtClean="0"/>
              <a:t> on the grass.</a:t>
            </a:r>
          </a:p>
          <a:p>
            <a:r>
              <a:rPr lang="en-AU" baseline="0" dirty="0" smtClean="0"/>
              <a:t>“Cora,” her coach would command when the ball sailed past her. “Concentrate on the game, please.”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9D70-8EF7-4223-AC87-7B4409A72F3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80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228601"/>
            <a:ext cx="2743200" cy="3371850"/>
          </a:xfrm>
        </p:spPr>
        <p:txBody>
          <a:bodyPr>
            <a:noAutofit/>
          </a:bodyPr>
          <a:lstStyle/>
          <a:p>
            <a:r>
              <a:rPr lang="en-A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I’ve</a:t>
            </a:r>
            <a:br>
              <a:rPr lang="en-A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A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got</a:t>
            </a:r>
            <a:br>
              <a:rPr lang="en-A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A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music</a:t>
            </a:r>
            <a:endParaRPr lang="en-A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4495800"/>
            <a:ext cx="2971800" cy="16764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By Cathy </a:t>
            </a:r>
            <a:r>
              <a:rPr lang="en-AU" sz="2800" dirty="0" err="1" smtClean="0"/>
              <a:t>Molitoris</a:t>
            </a:r>
            <a:endParaRPr lang="en-AU" sz="2800" dirty="0" smtClean="0"/>
          </a:p>
          <a:p>
            <a:r>
              <a:rPr lang="en-AU" sz="2800" dirty="0" smtClean="0"/>
              <a:t>Illustrated by</a:t>
            </a:r>
          </a:p>
          <a:p>
            <a:r>
              <a:rPr lang="en-AU" sz="2800" dirty="0" smtClean="0"/>
              <a:t>Sarah McConnell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49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34663" y="-1"/>
            <a:ext cx="6274674" cy="6858001"/>
            <a:chOff x="1434663" y="-1"/>
            <a:chExt cx="6274674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1140610"/>
              <a:ext cx="2392103" cy="571739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4663" y="-1"/>
              <a:ext cx="6274674" cy="11406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600" y="1049170"/>
              <a:ext cx="4432737" cy="1475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15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4298"/>
            <a:ext cx="3124200" cy="368938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14298"/>
            <a:ext cx="3123421" cy="41554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447288"/>
            <a:ext cx="3342688" cy="424543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66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" y="15240"/>
            <a:ext cx="4519556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832" y="2453640"/>
            <a:ext cx="4531928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8070"/>
            <a:ext cx="4572000" cy="6109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479"/>
            <a:ext cx="4541520" cy="53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60" y="0"/>
            <a:ext cx="71106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1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640" y="0"/>
            <a:ext cx="666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3520"/>
            <a:ext cx="9144000" cy="54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4" y="47244"/>
            <a:ext cx="7098792" cy="67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A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13" y="0"/>
            <a:ext cx="66127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0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863" y="0"/>
            <a:ext cx="6546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426" y="0"/>
            <a:ext cx="6267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99678"/>
            <a:ext cx="7162800" cy="64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16000">
              <a:srgbClr val="D4DEFF"/>
            </a:gs>
            <a:gs pos="60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544" y="36576"/>
            <a:ext cx="7443216" cy="682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" y="4953001"/>
            <a:ext cx="2095791" cy="18897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01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457200" y="914400"/>
            <a:chExt cx="9144000" cy="61661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2624328"/>
              <a:ext cx="3611880" cy="42336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3840" y="914400"/>
              <a:ext cx="5547360" cy="616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9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" y="4251996"/>
            <a:ext cx="3727704" cy="2542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656" y="304800"/>
            <a:ext cx="2752344" cy="2965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" y="0"/>
            <a:ext cx="3931920" cy="2987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3957" y="1224869"/>
            <a:ext cx="4253043" cy="387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3399650"/>
            <a:ext cx="3657600" cy="3394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7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6516"/>
            <a:ext cx="9144000" cy="6827520"/>
            <a:chOff x="630620" y="30480"/>
            <a:chExt cx="9144000" cy="68275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620" y="30480"/>
              <a:ext cx="5092072" cy="68275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199" y="2666189"/>
              <a:ext cx="4364421" cy="4191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6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679"/>
            <a:ext cx="9144000" cy="643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137" y="0"/>
            <a:ext cx="637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38" y="0"/>
            <a:ext cx="7969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1" y="0"/>
            <a:ext cx="8000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8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377" y="0"/>
            <a:ext cx="604924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02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" y="207264"/>
            <a:ext cx="7559040" cy="644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9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5255"/>
            <a:ext cx="9488215" cy="6858000"/>
            <a:chOff x="-990600" y="0"/>
            <a:chExt cx="9488215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2109" y="0"/>
              <a:ext cx="5905506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90600" y="1284154"/>
              <a:ext cx="4114800" cy="5573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5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527" y="0"/>
            <a:ext cx="67049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71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742</Words>
  <Application>Microsoft Office PowerPoint</Application>
  <PresentationFormat>On-screen Show (4:3)</PresentationFormat>
  <Paragraphs>73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I’ve got music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I’ve got music</dc:title>
  <dc:creator>Acer</dc:creator>
  <cp:lastModifiedBy>Acer</cp:lastModifiedBy>
  <cp:revision>17</cp:revision>
  <dcterms:created xsi:type="dcterms:W3CDTF">2006-08-16T00:00:00Z</dcterms:created>
  <dcterms:modified xsi:type="dcterms:W3CDTF">2013-07-16T04:01:26Z</dcterms:modified>
</cp:coreProperties>
</file>