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8" r:id="rId22"/>
    <p:sldId id="279" r:id="rId23"/>
    <p:sldId id="280" r:id="rId24"/>
    <p:sldId id="281" r:id="rId25"/>
    <p:sldId id="282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5000" y="609601"/>
            <a:ext cx="2743200" cy="2990850"/>
          </a:xfrm>
        </p:spPr>
        <p:txBody>
          <a:bodyPr/>
          <a:lstStyle/>
          <a:p>
            <a:r>
              <a:rPr lang="en-AU" dirty="0" smtClean="0"/>
              <a:t>“I’ve got music”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19800" y="3886200"/>
            <a:ext cx="2743200" cy="1752600"/>
          </a:xfrm>
        </p:spPr>
        <p:txBody>
          <a:bodyPr/>
          <a:lstStyle/>
          <a:p>
            <a:r>
              <a:rPr lang="en-AU" dirty="0" smtClean="0"/>
              <a:t>Story and words</a:t>
            </a: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55499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37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69780" y="0"/>
            <a:ext cx="60044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589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4387" y="0"/>
            <a:ext cx="55752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537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0409" y="0"/>
            <a:ext cx="54831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105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9561" y="0"/>
            <a:ext cx="54048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735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4101" y="0"/>
            <a:ext cx="57157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236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06879" y="0"/>
            <a:ext cx="59370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77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1021" y="0"/>
            <a:ext cx="83019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187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00795" y="0"/>
            <a:ext cx="57424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895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85463" y="0"/>
            <a:ext cx="61730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100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74853" y="0"/>
            <a:ext cx="57942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737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0085" y="0"/>
            <a:ext cx="54038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511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06536" y="0"/>
            <a:ext cx="55309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639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457200"/>
            <a:ext cx="8991600" cy="5943600"/>
            <a:chOff x="-1828800" y="0"/>
            <a:chExt cx="10942320" cy="68580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17181" y="0"/>
              <a:ext cx="5696339" cy="6858000"/>
            </a:xfrm>
            <a:prstGeom prst="rect">
              <a:avLst/>
            </a:prstGeom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828800" y="0"/>
              <a:ext cx="5535613" cy="6858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24472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198120"/>
            <a:ext cx="9144000" cy="6461760"/>
            <a:chOff x="777240" y="0"/>
            <a:chExt cx="9738360" cy="68580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77240" y="0"/>
              <a:ext cx="4751224" cy="6858000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227320" y="0"/>
              <a:ext cx="5288280" cy="685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63090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3862" y="0"/>
            <a:ext cx="60962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919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42820" y="9006"/>
            <a:ext cx="6458360" cy="6839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034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22309" y="13593"/>
            <a:ext cx="6299383" cy="6830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343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1055" y="0"/>
            <a:ext cx="57018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636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50769" y="-589"/>
            <a:ext cx="5642463" cy="6859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76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78202" y="29515"/>
            <a:ext cx="6187596" cy="6798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677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37052" y="0"/>
            <a:ext cx="58698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385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79462" y="33793"/>
            <a:ext cx="4985076" cy="6790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727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167640"/>
            <a:ext cx="9144000" cy="6522720"/>
            <a:chOff x="-1737359" y="0"/>
            <a:chExt cx="10530839" cy="687324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187446" y="0"/>
              <a:ext cx="5606034" cy="6858000"/>
            </a:xfrm>
            <a:prstGeom prst="rect">
              <a:avLst/>
            </a:prstGeom>
          </p:spPr>
        </p:pic>
        <p:pic>
          <p:nvPicPr>
            <p:cNvPr id="2050" name="Picture 2"/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-1737359" y="15240"/>
              <a:ext cx="5423217" cy="6858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36098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52311" y="0"/>
            <a:ext cx="54393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78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8</Words>
  <Application>Microsoft Office PowerPoint</Application>
  <PresentationFormat>On-screen Show (4:3)</PresentationFormat>
  <Paragraphs>2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“I’ve got music”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“I’ve got music”</dc:title>
  <dc:creator>Acer</dc:creator>
  <cp:lastModifiedBy>Acer</cp:lastModifiedBy>
  <cp:revision>4</cp:revision>
  <dcterms:created xsi:type="dcterms:W3CDTF">2006-08-16T00:00:00Z</dcterms:created>
  <dcterms:modified xsi:type="dcterms:W3CDTF">2013-07-16T04:15:58Z</dcterms:modified>
</cp:coreProperties>
</file>